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8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86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72898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952500" y="4229100"/>
            <a:ext cx="22479000" cy="2857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7823200"/>
            <a:ext cx="22479000" cy="1155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98100" y="12319000"/>
            <a:ext cx="419100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952500" y="8318500"/>
            <a:ext cx="224790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4200" i="1">
                <a:solidFill>
                  <a:srgbClr val="9D9D9D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0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64448"/>
            <a:ext cx="19621500" cy="838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1pPr>
          </a:lstStyle>
          <a:p>
            <a:r>
              <a:t>“Type a quote here.” 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142761833_2880x1921.jpeg"/>
          <p:cNvSpPr>
            <a:spLocks noGrp="1"/>
          </p:cNvSpPr>
          <p:nvPr>
            <p:ph type="pic" idx="13"/>
          </p:nvPr>
        </p:nvSpPr>
        <p:spPr>
          <a:xfrm>
            <a:off x="0" y="-87630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age"/>
          <p:cNvSpPr>
            <a:spLocks noGrp="1"/>
          </p:cNvSpPr>
          <p:nvPr>
            <p:ph type="pic" idx="13"/>
          </p:nvPr>
        </p:nvSpPr>
        <p:spPr>
          <a:xfrm>
            <a:off x="927100" y="-1765300"/>
            <a:ext cx="22529800" cy="1501986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952500" y="9982200"/>
            <a:ext cx="22479000" cy="1574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11620500"/>
            <a:ext cx="22479000" cy="11811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952500" y="5435600"/>
            <a:ext cx="22479000" cy="2857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>
            <a:spLocks noGrp="1"/>
          </p:cNvSpPr>
          <p:nvPr>
            <p:ph type="pic" idx="13"/>
          </p:nvPr>
        </p:nvSpPr>
        <p:spPr>
          <a:xfrm>
            <a:off x="12623800" y="-1346200"/>
            <a:ext cx="10928468" cy="16319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952500" y="3378200"/>
            <a:ext cx="10934700" cy="85344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1638300"/>
            <a:ext cx="10934700" cy="11811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>
            <a:off x="952500" y="36195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"/>
          <p:cNvSpPr/>
          <p:nvPr/>
        </p:nvSpPr>
        <p:spPr>
          <a:xfrm>
            <a:off x="952500" y="36195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4267200"/>
            <a:ext cx="22479000" cy="8051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6195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" name="Image"/>
          <p:cNvSpPr>
            <a:spLocks noGrp="1"/>
          </p:cNvSpPr>
          <p:nvPr>
            <p:ph type="pic" sz="half" idx="13"/>
          </p:nvPr>
        </p:nvSpPr>
        <p:spPr>
          <a:xfrm>
            <a:off x="381000" y="4229100"/>
            <a:ext cx="11684000" cy="77893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687300" y="4114800"/>
            <a:ext cx="10744200" cy="7950200"/>
          </a:xfrm>
          <a:prstGeom prst="rect">
            <a:avLst/>
          </a:prstGeom>
        </p:spPr>
        <p:txBody>
          <a:bodyPr/>
          <a:lstStyle>
            <a:lvl1pPr marL="4953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1pPr>
            <a:lvl2pPr marL="9906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2pPr>
            <a:lvl3pPr marL="14859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3pPr>
            <a:lvl4pPr marL="19812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4pPr>
            <a:lvl5pPr marL="24765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mage"/>
          <p:cNvSpPr>
            <a:spLocks noGrp="1"/>
          </p:cNvSpPr>
          <p:nvPr>
            <p:ph type="pic" sz="half" idx="13"/>
          </p:nvPr>
        </p:nvSpPr>
        <p:spPr>
          <a:xfrm>
            <a:off x="13208000" y="520700"/>
            <a:ext cx="10909968" cy="7277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0" name="Image"/>
          <p:cNvSpPr>
            <a:spLocks noGrp="1"/>
          </p:cNvSpPr>
          <p:nvPr>
            <p:ph type="pic" sz="half" idx="14"/>
          </p:nvPr>
        </p:nvSpPr>
        <p:spPr>
          <a:xfrm>
            <a:off x="13208000" y="6146800"/>
            <a:ext cx="10160000" cy="67733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1" name="Image"/>
          <p:cNvSpPr>
            <a:spLocks noGrp="1"/>
          </p:cNvSpPr>
          <p:nvPr>
            <p:ph type="pic" idx="15"/>
          </p:nvPr>
        </p:nvSpPr>
        <p:spPr>
          <a:xfrm>
            <a:off x="736600" y="-1397000"/>
            <a:ext cx="11855474" cy="1770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13004800"/>
            <a:ext cx="22479000" cy="0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952500" y="7112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384300"/>
            <a:ext cx="22479000" cy="1094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952500" y="838200"/>
            <a:ext cx="22479000" cy="267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3500" y="12319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571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1143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714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2286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857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3429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4000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4572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5143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6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BigSummerGardenParty@gmail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bc.uk.uk/makedifferen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How to make your…"/>
          <p:cNvSpPr txBox="1"/>
          <p:nvPr/>
        </p:nvSpPr>
        <p:spPr>
          <a:xfrm>
            <a:off x="2670909" y="3693013"/>
            <a:ext cx="19042182" cy="351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4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How to make your </a:t>
            </a:r>
          </a:p>
          <a:p>
            <a:pPr>
              <a:defRPr sz="74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Big </a:t>
            </a:r>
            <a:r>
              <a:rPr lang="en-GB" dirty="0"/>
              <a:t>S</a:t>
            </a:r>
            <a:r>
              <a:rPr dirty="0" err="1"/>
              <a:t>ummer</a:t>
            </a:r>
            <a:r>
              <a:rPr dirty="0"/>
              <a:t> </a:t>
            </a:r>
            <a:r>
              <a:rPr lang="en-GB" dirty="0"/>
              <a:t>G</a:t>
            </a:r>
            <a:r>
              <a:rPr dirty="0" err="1"/>
              <a:t>arden</a:t>
            </a:r>
            <a:r>
              <a:rPr dirty="0"/>
              <a:t> </a:t>
            </a:r>
            <a:r>
              <a:rPr lang="en-GB" dirty="0"/>
              <a:t>P</a:t>
            </a:r>
            <a:r>
              <a:rPr dirty="0"/>
              <a:t>arty </a:t>
            </a:r>
          </a:p>
          <a:p>
            <a:pPr>
              <a:defRPr sz="74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Bunting</a:t>
            </a:r>
          </a:p>
        </p:txBody>
      </p:sp>
      <p:sp>
        <p:nvSpPr>
          <p:cNvPr id="126" name="#Bigsummergardenparty"/>
          <p:cNvSpPr txBox="1"/>
          <p:nvPr/>
        </p:nvSpPr>
        <p:spPr>
          <a:xfrm>
            <a:off x="3979100" y="11802786"/>
            <a:ext cx="902930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#Big</a:t>
            </a:r>
            <a:r>
              <a:rPr lang="en-GB" dirty="0"/>
              <a:t>S</a:t>
            </a:r>
            <a:r>
              <a:rPr dirty="0" err="1"/>
              <a:t>ummer</a:t>
            </a:r>
            <a:r>
              <a:rPr lang="en-GB" dirty="0"/>
              <a:t>G</a:t>
            </a:r>
            <a:r>
              <a:rPr dirty="0" err="1"/>
              <a:t>arden</a:t>
            </a:r>
            <a:r>
              <a:rPr lang="en-GB" dirty="0"/>
              <a:t>P</a:t>
            </a:r>
            <a:r>
              <a:rPr dirty="0"/>
              <a:t>arty </a:t>
            </a:r>
          </a:p>
        </p:txBody>
      </p:sp>
      <p:sp>
        <p:nvSpPr>
          <p:cNvPr id="127" name="#Worldfriendshipday2020"/>
          <p:cNvSpPr txBox="1"/>
          <p:nvPr/>
        </p:nvSpPr>
        <p:spPr>
          <a:xfrm>
            <a:off x="15510595" y="11802786"/>
            <a:ext cx="768479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#World</a:t>
            </a:r>
            <a:r>
              <a:rPr lang="en-GB" dirty="0"/>
              <a:t>F</a:t>
            </a:r>
            <a:r>
              <a:rPr dirty="0" err="1"/>
              <a:t>riendship</a:t>
            </a:r>
            <a:r>
              <a:rPr lang="en-GB" dirty="0"/>
              <a:t>D</a:t>
            </a:r>
            <a:r>
              <a:rPr dirty="0"/>
              <a:t>ay2020</a:t>
            </a:r>
          </a:p>
        </p:txBody>
      </p:sp>
      <p:pic>
        <p:nvPicPr>
          <p:cNvPr id="128" name="Screenshot 2020-06-19 at 11.00.41.png" descr="Screenshot 2020-06-19 at 11.00.41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153124" y="10589997"/>
            <a:ext cx="2403175" cy="2379874"/>
          </a:xfrm>
          <a:prstGeom prst="rect">
            <a:avLst/>
          </a:prstGeom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grpSp>
        <p:nvGrpSpPr>
          <p:cNvPr id="131" name="Screenshot 2020-06-19 at 12.49.52.png"/>
          <p:cNvGrpSpPr/>
          <p:nvPr/>
        </p:nvGrpSpPr>
        <p:grpSpPr>
          <a:xfrm>
            <a:off x="1160813" y="10784370"/>
            <a:ext cx="3418123" cy="2343433"/>
            <a:chOff x="0" y="0"/>
            <a:chExt cx="3418121" cy="2343431"/>
          </a:xfrm>
        </p:grpSpPr>
        <p:pic>
          <p:nvPicPr>
            <p:cNvPr id="130" name="Screenshot 2020-06-19 at 12.49.52.png" descr="Screenshot 2020-06-19 at 12.49.5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0" y="215900"/>
              <a:ext cx="3011722" cy="19116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" name="Screenshot 2020-06-19 at 12.49.52.png" descr="Screenshot 2020-06-19 at 12.49.52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418122" cy="23434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7D78-5A28-478E-BC9C-0F0F0293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We’d love to see your bunting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8BE2E-228D-4D42-ADA2-ABC79031B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We’d love to see your bunting creations</a:t>
            </a:r>
          </a:p>
          <a:p>
            <a:pPr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Send us your photos or tag us in your social media posts – </a:t>
            </a:r>
          </a:p>
          <a:p>
            <a:pPr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Don’t forget to use the hashtag #BigSummerGardenParty</a:t>
            </a:r>
          </a:p>
          <a:p>
            <a:pPr>
              <a:defRPr sz="51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 sz="51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For more information please email </a:t>
            </a:r>
          </a:p>
          <a:p>
            <a:pPr>
              <a:defRPr sz="51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u="sng" dirty="0">
                <a:hlinkClick r:id="rId2"/>
              </a:rPr>
              <a:t>BigSummerGardenParty@gmail.com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4015290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1) make your Fla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7400" cap="none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1) </a:t>
            </a:r>
            <a:r>
              <a:rPr lang="en-GB" dirty="0"/>
              <a:t>M</a:t>
            </a:r>
            <a:r>
              <a:rPr dirty="0" err="1"/>
              <a:t>ake</a:t>
            </a:r>
            <a:r>
              <a:rPr dirty="0"/>
              <a:t> your Flags</a:t>
            </a:r>
          </a:p>
        </p:txBody>
      </p:sp>
      <p:sp>
        <p:nvSpPr>
          <p:cNvPr id="134" name="To print out the template:…"/>
          <p:cNvSpPr txBox="1">
            <a:spLocks noGrp="1"/>
          </p:cNvSpPr>
          <p:nvPr>
            <p:ph type="body" sz="half" idx="1"/>
          </p:nvPr>
        </p:nvSpPr>
        <p:spPr>
          <a:xfrm>
            <a:off x="952500" y="3721100"/>
            <a:ext cx="13242402" cy="8051800"/>
          </a:xfrm>
          <a:prstGeom prst="rect">
            <a:avLst/>
          </a:prstGeom>
        </p:spPr>
        <p:txBody>
          <a:bodyPr/>
          <a:lstStyle/>
          <a:p>
            <a:pPr marL="571499" indent="-571499">
              <a:lnSpc>
                <a:spcPct val="150000"/>
              </a:lnSpc>
              <a:buBlip>
                <a:blip r:embed="rId2"/>
              </a:buBlip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To print out the template: </a:t>
            </a:r>
          </a:p>
          <a:p>
            <a:pPr marL="571499" indent="-571499">
              <a:lnSpc>
                <a:spcPct val="150000"/>
              </a:lnSpc>
              <a:buBlip>
                <a:blip r:embed="rId2"/>
              </a:buBlip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Download and print the template from </a:t>
            </a:r>
            <a:r>
              <a:rPr lang="en-GB" u="sng" dirty="0">
                <a:hlinkClick r:id="rId3"/>
              </a:rPr>
              <a:t>amandasolloway.org.uk</a:t>
            </a:r>
            <a:endParaRPr u="sng" dirty="0">
              <a:hlinkClick r:id="rId3"/>
            </a:endParaRPr>
          </a:p>
          <a:p>
            <a:pPr marL="571499" indent="-571499">
              <a:lnSpc>
                <a:spcPct val="150000"/>
              </a:lnSpc>
              <a:buBlip>
                <a:blip r:embed="rId2"/>
              </a:buBlip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Cut along the dotted </a:t>
            </a:r>
            <a:r>
              <a:rPr u="sng" dirty="0"/>
              <a:t>lines</a:t>
            </a:r>
          </a:p>
        </p:txBody>
      </p:sp>
      <p:pic>
        <p:nvPicPr>
          <p:cNvPr id="135" name="Screenshot 2020-06-19 at 11.54.48.png" descr="Screenshot 2020-06-19 at 11.54.4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7823" y="4267199"/>
            <a:ext cx="7244963" cy="7498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0F8CE-3B42-48F3-BF42-4D94A66EC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To Make Your Own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06A01-89EB-4B6E-A6FA-700254F11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0"/>
            <a:ext cx="22479000" cy="12319000"/>
          </a:xfrm>
        </p:spPr>
        <p:txBody>
          <a:bodyPr/>
          <a:lstStyle/>
          <a:p>
            <a:pPr marL="193487" indent="-193487">
              <a:buSzPct val="100000"/>
              <a:buChar char="•"/>
              <a:defRPr sz="46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Take an A4 piece of paper long ways up (portrait)</a:t>
            </a:r>
          </a:p>
          <a:p>
            <a:pPr marL="193487" indent="-193487">
              <a:buSzPct val="100000"/>
              <a:buChar char="•"/>
              <a:defRPr sz="46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Fold over about 2 cm at the top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Screenshot 2020-06-19 at 12.09.07.png" descr="Screenshot 2020-06-19 at 12.09.07.png">
            <a:extLst>
              <a:ext uri="{FF2B5EF4-FFF2-40B4-BE49-F238E27FC236}">
                <a16:creationId xmlns:a16="http://schemas.microsoft.com/office/drawing/2014/main" id="{4C798152-8E06-42E1-BF54-89AC030CC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704" y="7505699"/>
            <a:ext cx="6412903" cy="5475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58019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tep 1B: Fold the paper in half long ways"/>
          <p:cNvSpPr txBox="1"/>
          <p:nvPr/>
        </p:nvSpPr>
        <p:spPr>
          <a:xfrm>
            <a:off x="6281514" y="841974"/>
            <a:ext cx="10397077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5900"/>
              </a:spcBef>
              <a:defRPr sz="4600"/>
            </a:pPr>
            <a:r>
              <a:rPr sz="5500" dirty="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rPr>
              <a:t> Fold the paper in half long ways</a:t>
            </a:r>
            <a:r>
              <a:rPr dirty="0"/>
              <a:t> </a:t>
            </a:r>
          </a:p>
        </p:txBody>
      </p:sp>
      <p:sp>
        <p:nvSpPr>
          <p:cNvPr id="141" name="Step 1C: Draw a line diagonally on the outside of the…"/>
          <p:cNvSpPr txBox="1"/>
          <p:nvPr/>
        </p:nvSpPr>
        <p:spPr>
          <a:xfrm>
            <a:off x="4537974" y="6427915"/>
            <a:ext cx="14069557" cy="2551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5900"/>
              </a:spcBef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Draw a line diagonally on the outside of the</a:t>
            </a:r>
          </a:p>
          <a:p>
            <a:pPr algn="l">
              <a:spcBef>
                <a:spcPts val="5900"/>
              </a:spcBef>
              <a:defRPr sz="55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941751"/>
                </a:solidFill>
              </a:rPr>
              <a:t> paper from top of the fold to the bottom</a:t>
            </a:r>
            <a:r>
              <a:rPr dirty="0"/>
              <a:t> </a:t>
            </a:r>
          </a:p>
        </p:txBody>
      </p:sp>
      <p:pic>
        <p:nvPicPr>
          <p:cNvPr id="142" name="Screenshot 2020-06-19 at 12.11.33.png" descr="Screenshot 2020-06-19 at 12.11.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931" y="1915374"/>
            <a:ext cx="5894139" cy="4182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creenshot 2020-06-19 at 12.11.28.png" descr="Screenshot 2020-06-19 at 12.11.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21" y="9310287"/>
            <a:ext cx="7558357" cy="3836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tep 1D: Cut along that line through both sides of the paper"/>
          <p:cNvSpPr txBox="1"/>
          <p:nvPr/>
        </p:nvSpPr>
        <p:spPr>
          <a:xfrm>
            <a:off x="4150937" y="923918"/>
            <a:ext cx="15757519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Cut along that line through both sides of the paper</a:t>
            </a:r>
          </a:p>
        </p:txBody>
      </p:sp>
      <p:sp>
        <p:nvSpPr>
          <p:cNvPr id="146" name="Step 1E: Unfold your paper"/>
          <p:cNvSpPr txBox="1"/>
          <p:nvPr/>
        </p:nvSpPr>
        <p:spPr>
          <a:xfrm>
            <a:off x="9117046" y="6506179"/>
            <a:ext cx="5878212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5900"/>
              </a:spcBef>
              <a:defRPr sz="46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500" dirty="0"/>
              <a:t>Unfold your paper</a:t>
            </a:r>
            <a:r>
              <a:rPr dirty="0"/>
              <a:t> </a:t>
            </a:r>
          </a:p>
        </p:txBody>
      </p:sp>
      <p:pic>
        <p:nvPicPr>
          <p:cNvPr id="147" name="Screenshot 2020-06-19 at 12.14.14.png" descr="Screenshot 2020-06-19 at 12.14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964" y="7482242"/>
            <a:ext cx="3959487" cy="5279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Screenshot 2020-06-19 at 12.14.11.png" descr="Screenshot 2020-06-19 at 12.14.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182" y="2023241"/>
            <a:ext cx="6379051" cy="4332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2) Decorate your Fla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5900"/>
              </a:spcBef>
              <a:defRPr sz="7400" cap="none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Decorate </a:t>
            </a:r>
            <a:r>
              <a:rPr lang="en-GB" dirty="0"/>
              <a:t>Y</a:t>
            </a:r>
            <a:r>
              <a:rPr dirty="0"/>
              <a:t>our </a:t>
            </a:r>
            <a:r>
              <a:rPr lang="en-GB" dirty="0"/>
              <a:t>Bunting</a:t>
            </a:r>
            <a:r>
              <a:rPr dirty="0"/>
              <a:t> </a:t>
            </a:r>
          </a:p>
        </p:txBody>
      </p:sp>
      <p:sp>
        <p:nvSpPr>
          <p:cNvPr id="151" name="Decorate the main triangle but leave the top strip blank…"/>
          <p:cNvSpPr txBox="1">
            <a:spLocks noGrp="1"/>
          </p:cNvSpPr>
          <p:nvPr>
            <p:ph type="body" sz="half" idx="1"/>
          </p:nvPr>
        </p:nvSpPr>
        <p:spPr>
          <a:xfrm>
            <a:off x="1046104" y="3721100"/>
            <a:ext cx="11290783" cy="8051800"/>
          </a:xfrm>
          <a:prstGeom prst="rect">
            <a:avLst/>
          </a:prstGeom>
        </p:spPr>
        <p:txBody>
          <a:bodyPr/>
          <a:lstStyle/>
          <a:p>
            <a:pPr marL="571499" indent="-571499">
              <a:buBlip>
                <a:blip r:embed="rId2"/>
              </a:buBlip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Decorate the main triangle</a:t>
            </a:r>
            <a:r>
              <a:rPr lang="en-GB" dirty="0"/>
              <a:t>,</a:t>
            </a:r>
            <a:r>
              <a:rPr dirty="0"/>
              <a:t> but leave the top strip blank </a:t>
            </a:r>
          </a:p>
          <a:p>
            <a:pPr marL="571499" indent="-571499">
              <a:buBlip>
                <a:blip r:embed="rId2"/>
              </a:buBlip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You can decorate with anything you want</a:t>
            </a:r>
            <a:r>
              <a:rPr lang="en-GB" dirty="0"/>
              <a:t> –</a:t>
            </a:r>
            <a:r>
              <a:rPr dirty="0"/>
              <a:t> </a:t>
            </a:r>
            <a:r>
              <a:rPr lang="en-GB" dirty="0"/>
              <a:t>P</a:t>
            </a:r>
            <a:r>
              <a:rPr dirty="0" err="1"/>
              <a:t>aint</a:t>
            </a:r>
            <a:r>
              <a:rPr dirty="0"/>
              <a:t>, </a:t>
            </a:r>
            <a:r>
              <a:rPr lang="en-GB" dirty="0"/>
              <a:t>P</a:t>
            </a:r>
            <a:r>
              <a:rPr dirty="0" err="1"/>
              <a:t>encils</a:t>
            </a:r>
            <a:r>
              <a:rPr dirty="0"/>
              <a:t>, </a:t>
            </a:r>
            <a:r>
              <a:rPr lang="en-GB" dirty="0"/>
              <a:t>C</a:t>
            </a:r>
            <a:r>
              <a:rPr dirty="0" err="1"/>
              <a:t>ollage</a:t>
            </a:r>
            <a:r>
              <a:rPr dirty="0"/>
              <a:t>, </a:t>
            </a:r>
            <a:r>
              <a:rPr lang="en-GB" dirty="0"/>
              <a:t>G</a:t>
            </a:r>
            <a:r>
              <a:rPr dirty="0"/>
              <a:t>litter, </a:t>
            </a:r>
            <a:r>
              <a:rPr lang="en-GB" dirty="0"/>
              <a:t>S</a:t>
            </a:r>
            <a:r>
              <a:rPr dirty="0"/>
              <a:t>tickers, </a:t>
            </a:r>
            <a:r>
              <a:rPr lang="en-GB" dirty="0"/>
              <a:t>C</a:t>
            </a:r>
            <a:r>
              <a:rPr dirty="0" err="1"/>
              <a:t>rayons</a:t>
            </a:r>
            <a:r>
              <a:rPr dirty="0"/>
              <a:t>, </a:t>
            </a:r>
            <a:r>
              <a:rPr lang="en-GB" dirty="0"/>
              <a:t>P</a:t>
            </a:r>
            <a:r>
              <a:rPr dirty="0" err="1"/>
              <a:t>ens</a:t>
            </a:r>
            <a:r>
              <a:rPr dirty="0"/>
              <a:t> or </a:t>
            </a:r>
            <a:r>
              <a:rPr lang="en-GB" dirty="0"/>
              <a:t>anything else</a:t>
            </a:r>
            <a:r>
              <a:rPr dirty="0"/>
              <a:t> you have at home!</a:t>
            </a:r>
          </a:p>
        </p:txBody>
      </p:sp>
      <p:pic>
        <p:nvPicPr>
          <p:cNvPr id="152" name="Screenshot 2020-06-19 at 12.16.36.png" descr="Screenshot 2020-06-19 at 12.16.36.png"/>
          <p:cNvPicPr>
            <a:picLocks noChangeAspect="1"/>
          </p:cNvPicPr>
          <p:nvPr/>
        </p:nvPicPr>
        <p:blipFill>
          <a:blip r:embed="rId3"/>
          <a:srcRect r="3059"/>
          <a:stretch>
            <a:fillRect/>
          </a:stretch>
        </p:blipFill>
        <p:spPr>
          <a:xfrm>
            <a:off x="15952334" y="4435707"/>
            <a:ext cx="5247779" cy="7613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You can draw anything that inspires you but here are some ideas if you get stuck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5000" cap="none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You can draw anything that inspires you but here are some ideas if you get stuck:</a:t>
            </a:r>
          </a:p>
        </p:txBody>
      </p:sp>
      <p:sp>
        <p:nvSpPr>
          <p:cNvPr id="155" name="Sunflowers and the sunshi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25779" indent="-525779" defTabSz="759459">
              <a:spcBef>
                <a:spcPts val="5400"/>
              </a:spcBef>
              <a:buBlip>
                <a:blip r:embed="rId2"/>
              </a:buBlip>
              <a:defRPr sz="506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Sunflowers and the sunshine</a:t>
            </a:r>
          </a:p>
          <a:p>
            <a:pPr marL="525779" indent="-525779" defTabSz="759459">
              <a:spcBef>
                <a:spcPts val="5400"/>
              </a:spcBef>
              <a:buBlip>
                <a:blip r:embed="rId2"/>
              </a:buBlip>
              <a:defRPr sz="506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person who inspires you the most </a:t>
            </a:r>
          </a:p>
          <a:p>
            <a:pPr marL="525779" indent="-525779" defTabSz="759459">
              <a:spcBef>
                <a:spcPts val="5400"/>
              </a:spcBef>
              <a:buBlip>
                <a:blip r:embed="rId2"/>
              </a:buBlip>
              <a:defRPr sz="506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Your friends and family </a:t>
            </a:r>
          </a:p>
          <a:p>
            <a:pPr marL="525779" indent="-525779" defTabSz="759459">
              <a:spcBef>
                <a:spcPts val="5400"/>
              </a:spcBef>
              <a:buBlip>
                <a:blip r:embed="rId2"/>
              </a:buBlip>
              <a:defRPr sz="506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Something that brings you happiness</a:t>
            </a:r>
          </a:p>
          <a:p>
            <a:pPr marL="525779" indent="-525779" defTabSz="759459">
              <a:spcBef>
                <a:spcPts val="5400"/>
              </a:spcBef>
              <a:buBlip>
                <a:blip r:embed="rId2"/>
              </a:buBlip>
              <a:defRPr sz="506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message of kindness and friendship</a:t>
            </a:r>
          </a:p>
          <a:p>
            <a:pPr marL="525779" indent="-525779" defTabSz="759459">
              <a:spcBef>
                <a:spcPts val="5400"/>
              </a:spcBef>
              <a:buBlip>
                <a:blip r:embed="rId2"/>
              </a:buBlip>
              <a:defRPr sz="506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summer scene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3) Construct Your Bun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7400" cap="none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3) Construct Your Bunting</a:t>
            </a:r>
          </a:p>
        </p:txBody>
      </p:sp>
      <p:sp>
        <p:nvSpPr>
          <p:cNvPr id="158" name="When you’ve decorated all of your triangles, fold along the solid black line to make a flap…"/>
          <p:cNvSpPr txBox="1">
            <a:spLocks noGrp="1"/>
          </p:cNvSpPr>
          <p:nvPr>
            <p:ph type="body" sz="half" idx="1"/>
          </p:nvPr>
        </p:nvSpPr>
        <p:spPr>
          <a:xfrm>
            <a:off x="882296" y="3654578"/>
            <a:ext cx="11058873" cy="8051801"/>
          </a:xfrm>
          <a:prstGeom prst="rect">
            <a:avLst/>
          </a:prstGeom>
        </p:spPr>
        <p:txBody>
          <a:bodyPr/>
          <a:lstStyle/>
          <a:p>
            <a:pPr marL="571499" indent="-571499">
              <a:buBlip>
                <a:blip r:embed="rId2"/>
              </a:buBlip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When you’ve decorated all of your triangles, fold along the solid black line to make a flap</a:t>
            </a:r>
          </a:p>
          <a:p>
            <a:pPr marL="571499" indent="-571499">
              <a:buBlip>
                <a:blip r:embed="rId2"/>
              </a:buBlip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Put the flap over your string or ribbon and glue or tape the flap in</a:t>
            </a:r>
            <a:r>
              <a:rPr lang="en-GB" dirty="0"/>
              <a:t>to</a:t>
            </a:r>
            <a:r>
              <a:rPr dirty="0"/>
              <a:t> place </a:t>
            </a:r>
          </a:p>
        </p:txBody>
      </p:sp>
      <p:pic>
        <p:nvPicPr>
          <p:cNvPr id="159" name="Screenshot 2020-06-19 at 12.22.40.png" descr="Screenshot 2020-06-19 at 12.22.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8589" y="4879821"/>
            <a:ext cx="7762049" cy="68265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Leave a gap between each triangle and keep adding them until you’re done…"/>
          <p:cNvSpPr txBox="1"/>
          <p:nvPr/>
        </p:nvSpPr>
        <p:spPr>
          <a:xfrm>
            <a:off x="269665" y="878834"/>
            <a:ext cx="23844669" cy="264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Leave a gap between each triangle and keep adding them until you’re done</a:t>
            </a:r>
            <a:r>
              <a:rPr lang="en-GB" dirty="0"/>
              <a:t>.</a:t>
            </a:r>
          </a:p>
          <a:p>
            <a:pPr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</a:p>
          <a:p>
            <a:pPr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L</a:t>
            </a:r>
            <a:r>
              <a:rPr dirty="0"/>
              <a:t>eave a spare piece of string/ribbon on each end for hanging</a:t>
            </a:r>
          </a:p>
        </p:txBody>
      </p:sp>
      <p:sp>
        <p:nvSpPr>
          <p:cNvPr id="162" name="Hang your bunting in your window for people to…"/>
          <p:cNvSpPr txBox="1"/>
          <p:nvPr/>
        </p:nvSpPr>
        <p:spPr>
          <a:xfrm>
            <a:off x="4834877" y="5546334"/>
            <a:ext cx="14714247" cy="1704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Hang your bunting in your window for people to</a:t>
            </a:r>
          </a:p>
          <a:p>
            <a:pPr>
              <a:defRPr sz="55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enjoy!</a:t>
            </a:r>
          </a:p>
        </p:txBody>
      </p:sp>
      <p:pic>
        <p:nvPicPr>
          <p:cNvPr id="163" name="IMG_1340.jpg" descr="IMG_1340.jpg"/>
          <p:cNvPicPr>
            <a:picLocks noChangeAspect="1"/>
          </p:cNvPicPr>
          <p:nvPr/>
        </p:nvPicPr>
        <p:blipFill>
          <a:blip r:embed="rId2"/>
          <a:srcRect r="7674"/>
          <a:stretch>
            <a:fillRect/>
          </a:stretch>
        </p:blipFill>
        <p:spPr>
          <a:xfrm>
            <a:off x="15451308" y="7637060"/>
            <a:ext cx="6378981" cy="5181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1333.JPG" descr="IMG_1333.JPG"/>
          <p:cNvPicPr>
            <a:picLocks noChangeAspect="1"/>
          </p:cNvPicPr>
          <p:nvPr/>
        </p:nvPicPr>
        <p:blipFill>
          <a:blip r:embed="rId3"/>
          <a:srcRect l="13468" t="9419" r="23479" b="30087"/>
          <a:stretch>
            <a:fillRect/>
          </a:stretch>
        </p:blipFill>
        <p:spPr>
          <a:xfrm>
            <a:off x="951072" y="7862251"/>
            <a:ext cx="9104423" cy="4910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340</Words>
  <Application>Microsoft Office PowerPoint</Application>
  <PresentationFormat>Custom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Gill Sans</vt:lpstr>
      <vt:lpstr>Gill Sans Light</vt:lpstr>
      <vt:lpstr>Helvetica</vt:lpstr>
      <vt:lpstr>Helvetica Neue</vt:lpstr>
      <vt:lpstr>New_Template3</vt:lpstr>
      <vt:lpstr>PowerPoint Presentation</vt:lpstr>
      <vt:lpstr>1) Make your Flags</vt:lpstr>
      <vt:lpstr>To Make Your Own template</vt:lpstr>
      <vt:lpstr>PowerPoint Presentation</vt:lpstr>
      <vt:lpstr>PowerPoint Presentation</vt:lpstr>
      <vt:lpstr>Decorate Your Bunting </vt:lpstr>
      <vt:lpstr>You can draw anything that inspires you but here are some ideas if you get stuck:</vt:lpstr>
      <vt:lpstr>3) Construct Your Bunting</vt:lpstr>
      <vt:lpstr>PowerPoint Presentation</vt:lpstr>
      <vt:lpstr>We’d love to see your bunting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Eyre</dc:creator>
  <cp:lastModifiedBy>Matthew Eyre</cp:lastModifiedBy>
  <cp:revision>2</cp:revision>
  <dcterms:modified xsi:type="dcterms:W3CDTF">2020-06-26T09:44:05Z</dcterms:modified>
</cp:coreProperties>
</file>